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4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2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7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1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9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4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88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83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1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1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CCA70-EF3A-49EA-8B49-82929FCF341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021AF-ECC7-4039-828C-658F7979F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5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33438" y="565150"/>
            <a:ext cx="9144000" cy="23876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Фото выставка </a:t>
            </a:r>
            <a:br>
              <a:rPr lang="ru-RU" sz="6600" b="1" dirty="0" smtClean="0">
                <a:solidFill>
                  <a:srgbClr val="C00000"/>
                </a:solidFill>
              </a:rPr>
            </a:br>
            <a:r>
              <a:rPr lang="ru-RU" sz="6600" b="1" dirty="0" smtClean="0">
                <a:solidFill>
                  <a:srgbClr val="C00000"/>
                </a:solidFill>
              </a:rPr>
              <a:t>«Город в котором я живу»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090737" y="5788025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Разновозрастная группа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2800350"/>
            <a:ext cx="7213600" cy="4057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198" y="0"/>
            <a:ext cx="4208176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5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683" y="18446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МОХОВЫЕ ГОРЫ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2940" y="681227"/>
            <a:ext cx="4109060" cy="4115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01" y="1574440"/>
            <a:ext cx="3686047" cy="4916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86" y="1429420"/>
            <a:ext cx="3709994" cy="49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3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8314" y="2193925"/>
            <a:ext cx="6331004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ПАРК 70 ЛЕТ ПОБЕДЫ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641" y="816629"/>
            <a:ext cx="375992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5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549" y="75474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МУЗЕЙ БОЕВОЙ ТЕХНИКИ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07" y="1528035"/>
            <a:ext cx="3723084" cy="4964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24" y="1401037"/>
            <a:ext cx="3818333" cy="50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51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6043" y="2455817"/>
            <a:ext cx="5174985" cy="38812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868062"/>
            <a:ext cx="4178946" cy="557192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3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395" y="273685"/>
            <a:ext cx="7385976" cy="1254669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ПАРК КУЛЬТУРЫ И ОТДЫХА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30" y="3582988"/>
            <a:ext cx="4366683" cy="3275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83" y="0"/>
            <a:ext cx="4521196" cy="3390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475" y="1871040"/>
            <a:ext cx="3743268" cy="4986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24" y="3187338"/>
            <a:ext cx="3043646" cy="30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1018" y="365125"/>
            <a:ext cx="3263503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513"/>
            <a:ext cx="3802558" cy="5070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558" y="1027906"/>
            <a:ext cx="4493418" cy="59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8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</Words>
  <Application>Microsoft Office PowerPoint</Application>
  <PresentationFormat>Широкоэкранный</PresentationFormat>
  <Paragraphs>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Фото выставка  «Город в котором я живу»</vt:lpstr>
      <vt:lpstr>МОХОВЫЕ ГОРЫ</vt:lpstr>
      <vt:lpstr>ПАРК 70 ЛЕТ ПОБЕДЫ</vt:lpstr>
      <vt:lpstr>МУЗЕЙ БОЕВОЙ ТЕХНИКИ</vt:lpstr>
      <vt:lpstr>Презентация PowerPoint</vt:lpstr>
      <vt:lpstr>ПАРК КУЛЬТУРЫ И ОТДЫХА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6</cp:revision>
  <dcterms:created xsi:type="dcterms:W3CDTF">2020-10-26T12:49:12Z</dcterms:created>
  <dcterms:modified xsi:type="dcterms:W3CDTF">2020-10-26T17:43:25Z</dcterms:modified>
</cp:coreProperties>
</file>