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57" r:id="rId5"/>
    <p:sldId id="258" r:id="rId6"/>
    <p:sldId id="260" r:id="rId7"/>
    <p:sldId id="26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2" autoAdjust="0"/>
    <p:restoredTop sz="94660"/>
  </p:normalViewPr>
  <p:slideViewPr>
    <p:cSldViewPr snapToGrid="0">
      <p:cViewPr varScale="1">
        <p:scale>
          <a:sx n="73" d="100"/>
          <a:sy n="73" d="100"/>
        </p:scale>
        <p:origin x="4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CCA70-EF3A-49EA-8B49-82929FCF3415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021AF-ECC7-4039-828C-658F7979F3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843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CCA70-EF3A-49EA-8B49-82929FCF3415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021AF-ECC7-4039-828C-658F7979F3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90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CCA70-EF3A-49EA-8B49-82929FCF3415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021AF-ECC7-4039-828C-658F7979F3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226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CCA70-EF3A-49EA-8B49-82929FCF3415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021AF-ECC7-4039-828C-658F7979F3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170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CCA70-EF3A-49EA-8B49-82929FCF3415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021AF-ECC7-4039-828C-658F7979F3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911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CCA70-EF3A-49EA-8B49-82929FCF3415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021AF-ECC7-4039-828C-658F7979F3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794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CCA70-EF3A-49EA-8B49-82929FCF3415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021AF-ECC7-4039-828C-658F7979F3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942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CCA70-EF3A-49EA-8B49-82929FCF3415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021AF-ECC7-4039-828C-658F7979F3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885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CCA70-EF3A-49EA-8B49-82929FCF3415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021AF-ECC7-4039-828C-658F7979F3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831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CCA70-EF3A-49EA-8B49-82929FCF3415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021AF-ECC7-4039-828C-658F7979F3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814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CCA70-EF3A-49EA-8B49-82929FCF3415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021AF-ECC7-4039-828C-658F7979F3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12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8CCA70-EF3A-49EA-8B49-82929FCF3415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021AF-ECC7-4039-828C-658F7979F3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952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833438" y="565150"/>
            <a:ext cx="9144000" cy="2387600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rgbClr val="C00000"/>
                </a:solidFill>
              </a:rPr>
              <a:t>Фото выставка </a:t>
            </a:r>
            <a:br>
              <a:rPr lang="ru-RU" sz="6600" b="1" dirty="0" smtClean="0">
                <a:solidFill>
                  <a:srgbClr val="C00000"/>
                </a:solidFill>
              </a:rPr>
            </a:br>
            <a:r>
              <a:rPr lang="ru-RU" sz="6600" b="1" dirty="0" smtClean="0">
                <a:solidFill>
                  <a:srgbClr val="C00000"/>
                </a:solidFill>
              </a:rPr>
              <a:t>«Город в котором я живу»</a:t>
            </a:r>
            <a:endParaRPr lang="ru-RU" sz="66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2090737" y="5788025"/>
            <a:ext cx="9144000" cy="1655762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Разновозрастная группа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8400" y="2800350"/>
            <a:ext cx="7213600" cy="40576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6198" y="0"/>
            <a:ext cx="4208176" cy="280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353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4683" y="18446"/>
            <a:ext cx="10515600" cy="1325563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</a:rPr>
              <a:t>МОХОВЫЕ ГОРЫ</a:t>
            </a:r>
            <a:endParaRPr lang="ru-RU" sz="5400" b="1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82940" y="681227"/>
            <a:ext cx="4109060" cy="41151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7001" y="1574440"/>
            <a:ext cx="3686047" cy="49164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686" y="1429420"/>
            <a:ext cx="3709994" cy="4945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731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18314" y="2193925"/>
            <a:ext cx="6331004" cy="1325563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</a:rPr>
              <a:t>ПАРК 70 ЛЕТ ПОБЕДЫ</a:t>
            </a:r>
            <a:endParaRPr lang="ru-RU" sz="4800" b="1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5641" y="816629"/>
            <a:ext cx="3759926" cy="512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251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7549" y="75474"/>
            <a:ext cx="10515600" cy="1325563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</a:rPr>
              <a:t>МУЗЕЙ БОЕВОЙ ТЕХНИКИ</a:t>
            </a:r>
            <a:endParaRPr lang="ru-RU" sz="5400" b="1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6007" y="1528035"/>
            <a:ext cx="3723084" cy="49641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0524" y="1401037"/>
            <a:ext cx="3818333" cy="509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551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76043" y="2455817"/>
            <a:ext cx="5174985" cy="38812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383" y="868062"/>
            <a:ext cx="4178946" cy="5571927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336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395" y="273685"/>
            <a:ext cx="7385976" cy="1254669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</a:rPr>
              <a:t>ПАРК КУЛЬТУРЫ И ОТДЫХА</a:t>
            </a:r>
            <a:endParaRPr lang="ru-RU" sz="4800" b="1" dirty="0">
              <a:solidFill>
                <a:srgbClr val="C0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230" y="3582988"/>
            <a:ext cx="4366683" cy="32750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3283" y="0"/>
            <a:ext cx="4521196" cy="33908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5475" y="1871040"/>
            <a:ext cx="3743268" cy="49869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6024" y="3187338"/>
            <a:ext cx="3043646" cy="3043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0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21018" y="365125"/>
            <a:ext cx="3263503" cy="43513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63513"/>
            <a:ext cx="3802558" cy="50700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2558" y="1027906"/>
            <a:ext cx="4493418" cy="5991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3980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17</Words>
  <Application>Microsoft Office PowerPoint</Application>
  <PresentationFormat>Широкоэкранный</PresentationFormat>
  <Paragraphs>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Фото выставка  «Город в котором я живу»</vt:lpstr>
      <vt:lpstr>МОХОВЫЕ ГОРЫ</vt:lpstr>
      <vt:lpstr>ПАРК 70 ЛЕТ ПОБЕДЫ</vt:lpstr>
      <vt:lpstr>МУЗЕЙ БОЕВОЙ ТЕХНИКИ</vt:lpstr>
      <vt:lpstr>Презентация PowerPoint</vt:lpstr>
      <vt:lpstr>ПАРК КУЛЬТУРЫ И ОТДЫХА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6</cp:revision>
  <dcterms:created xsi:type="dcterms:W3CDTF">2020-10-26T12:49:12Z</dcterms:created>
  <dcterms:modified xsi:type="dcterms:W3CDTF">2020-10-26T17:43:25Z</dcterms:modified>
</cp:coreProperties>
</file>