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4DC6F-3167-E740-8375-C33F86EA0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A8E791-7ECB-1D43-BD0B-70303C493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C87B00-6B6B-CE40-9387-152CD22F6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2AD2-295B-E64B-9131-24AE7B675F05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8C95C9-AB31-754A-B413-0350CB73C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57AA35-5CF3-7743-9002-B03E247C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A54C-DDE8-F444-A5FC-CE5DFB736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381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45FD5-EC76-9942-89B2-CE8074AA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532653-BCC0-8D40-BA3A-AC84300EB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DD0C50-F34C-6A49-B9FF-866576739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2AD2-295B-E64B-9131-24AE7B675F05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D89DA9-9D71-854C-B0BF-27BBFE7A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08FF17-DF0A-4940-A5FC-16012DCEB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A54C-DDE8-F444-A5FC-CE5DFB736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79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0EDCBB4-8FEC-844E-9FC8-A896DCE1B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4BF3FA-9A4A-104C-A62D-CF0494EA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0D67E-DF4F-4240-AF61-416098A33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2AD2-295B-E64B-9131-24AE7B675F05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D7ECBB-AF26-364A-A731-A3770374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9AA3D-524E-9540-A390-2D5875D1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A54C-DDE8-F444-A5FC-CE5DFB736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31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0758E-A5D6-4D48-8CA3-BC461825E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73081E-16B9-7B46-8082-2C4E86B94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968F92-3F9B-AB40-B9E5-1CD5B887C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2AD2-295B-E64B-9131-24AE7B675F05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DCB8C3-4C0F-1A40-88A8-B82DC584C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BCBC61-EFA4-634C-8F5F-8CAC6270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A54C-DDE8-F444-A5FC-CE5DFB736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018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05F76-D3E9-FC40-853C-89A5A2080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369778-6FC1-FA4E-87CF-A173CBCA4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910C1A-5DF7-C94A-A83F-BD5F0F851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2AD2-295B-E64B-9131-24AE7B675F05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6E0E9-E686-CD44-BACF-33266A38C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0ADAA4-3C6C-7244-BC9D-0CACD4142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A54C-DDE8-F444-A5FC-CE5DFB736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83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32355-69A0-2341-9895-58252FD4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F2CCA7-1B5E-7046-B4B5-A9DA4A80E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054232-F993-EA4B-A56E-EB306B42E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5AC9C1-7D14-C54E-B3B5-8803475B4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2AD2-295B-E64B-9131-24AE7B675F05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3FB748-4020-AC4D-A101-A1D63CDB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2E9D5F-678C-4746-B252-26C73244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A54C-DDE8-F444-A5FC-CE5DFB736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20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5C0DE-497B-EC40-A265-1F6E68DC1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A2A0B1-66C5-964A-9716-EB606B4AF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A2BE52-8FAA-2D48-9D80-045BC0CC9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42777B-5EB2-2D4B-B9F9-9ED85E556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F4CF7D8-5DAA-5C40-952F-A131BC72F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FA2EC7F-EECF-1D4A-9E7C-558882456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2AD2-295B-E64B-9131-24AE7B675F05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60ECC00-6FC4-9746-A008-1C7ED4B66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3756302-863D-C943-9C36-5CF48EF7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A54C-DDE8-F444-A5FC-CE5DFB736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67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4A6CC-E974-5E4C-9590-418DE595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D02F33-9546-1040-8D40-DF739B8F9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2AD2-295B-E64B-9131-24AE7B675F05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7A1B4-2DD5-5341-A284-0C18E17C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48239C-B70D-4349-BC42-D773DDA62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A54C-DDE8-F444-A5FC-CE5DFB736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453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876A3E-EE62-4B4C-87EA-C566D59A9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2AD2-295B-E64B-9131-24AE7B675F05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08A46C-1A8D-4E4D-BCA7-DBB43A732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6E82DF-C929-6642-9B80-225C8633B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A54C-DDE8-F444-A5FC-CE5DFB736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19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6A46A-4771-FF44-A73B-3634EC8F4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0C6FDC-3A9A-B642-96C1-086C9F1D5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9E0496-7C65-D64D-99DF-DC83572CD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B191B1-824B-8E4E-8252-D93152A50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2AD2-295B-E64B-9131-24AE7B675F05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8EF0C1-256E-6E47-B2A5-EFA9C18B9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FD5EB8-C5FA-5440-B95B-4679C710E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A54C-DDE8-F444-A5FC-CE5DFB736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108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58436-8E28-B14D-A299-E74B3229C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FA4B377-C7F1-9544-BA73-A273193C5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814660-7EBD-DE45-91E0-963133CAB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EDE8D1-C912-4C4C-B80A-EEBF3BEA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2AD2-295B-E64B-9131-24AE7B675F05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4F66FE-750A-F146-A61C-9C60C268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C61D79-64B6-C049-9EF0-AF79802B7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A54C-DDE8-F444-A5FC-CE5DFB736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27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B42B2-3BF3-B044-996F-960D02AC4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57DBB2-0517-E14E-A025-ED13B9DF4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82A935-0060-6B4C-9F9B-A2A3D5AF07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D2AD2-295B-E64B-9131-24AE7B675F05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8D0A70-135C-5A43-8B3E-8C7B6CE72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F0A920-6340-D247-9294-8A8F29220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A54C-DDE8-F444-A5FC-CE5DFB736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40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A24C58-DABE-734A-A43E-937888639C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4EEC2C-412F-5544-A22E-86DC6231EA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694FD34-95B2-C64F-B1CD-B4D2AA4FB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2" y="0"/>
            <a:ext cx="12022668" cy="676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49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264F5-91F9-9444-A52B-05A05339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5EE2B04-EA27-F14C-AF6C-82941B52F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0"/>
            <a:ext cx="12287250" cy="6858000"/>
          </a:xfrm>
        </p:spPr>
      </p:pic>
    </p:spTree>
    <p:extLst>
      <p:ext uri="{BB962C8B-B14F-4D97-AF65-F5344CB8AC3E}">
        <p14:creationId xmlns:p14="http://schemas.microsoft.com/office/powerpoint/2010/main" val="3917467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F5447-29B9-D444-A359-D17CE3D60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26580F79-3AA7-8044-B876-D9497BA3A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1344"/>
          </a:xfrm>
        </p:spPr>
      </p:pic>
    </p:spTree>
    <p:extLst>
      <p:ext uri="{BB962C8B-B14F-4D97-AF65-F5344CB8AC3E}">
        <p14:creationId xmlns:p14="http://schemas.microsoft.com/office/powerpoint/2010/main" val="1340859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28CD8-B40C-7940-AF9D-E938E5762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6F7D61D-38BC-D747-80BE-015768F3A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1"/>
            <a:ext cx="12192000" cy="6953250"/>
          </a:xfrm>
        </p:spPr>
      </p:pic>
    </p:spTree>
    <p:extLst>
      <p:ext uri="{BB962C8B-B14F-4D97-AF65-F5344CB8AC3E}">
        <p14:creationId xmlns:p14="http://schemas.microsoft.com/office/powerpoint/2010/main" val="1392606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6B7D7-4380-8746-A028-3C965E8FD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85B9868-C69E-0845-B84E-217AE7598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1477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685E4-883F-1348-92EF-8574828A7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2D33B12A-7AC2-9347-A92F-4FC9CE9CF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99340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9F228-A236-3343-9F44-C0861ED56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7DD6D36-E120-1047-9D03-463D5BFB7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3250"/>
          </a:xfrm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64195831-D288-1044-9C5E-83C54FCAA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80" y="0"/>
            <a:ext cx="12346780" cy="70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39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8EC6C-370C-C34B-AE5B-A1973DE4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310E05B-341B-5D41-91DC-A047F6BFB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"/>
            <a:ext cx="12192000" cy="6643687"/>
          </a:xfrm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BDA3C93-D940-674E-B4F4-5598D83CD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4312"/>
            <a:ext cx="11984830" cy="664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74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8ECBC-7DB5-1D4C-A136-31BC48731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2887EF4-979D-1442-A98E-C01FBFEC2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344" cy="6858000"/>
          </a:xfrm>
        </p:spPr>
      </p:pic>
    </p:spTree>
    <p:extLst>
      <p:ext uri="{BB962C8B-B14F-4D97-AF65-F5344CB8AC3E}">
        <p14:creationId xmlns:p14="http://schemas.microsoft.com/office/powerpoint/2010/main" val="2947481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A0BCB-D744-0D43-8504-605CCFB2C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2ED86BF-1F1A-EF40-BD76-262AB283B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06D7568-F207-C443-929F-CF7AFD345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890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10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Вилкова Екатерина</dc:creator>
  <cp:lastModifiedBy>Вилкова Екатерина</cp:lastModifiedBy>
  <cp:revision>4</cp:revision>
  <dcterms:created xsi:type="dcterms:W3CDTF">2020-10-26T19:46:42Z</dcterms:created>
  <dcterms:modified xsi:type="dcterms:W3CDTF">2020-11-05T10:55:57Z</dcterms:modified>
</cp:coreProperties>
</file>