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3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58AB-FDED-4E4E-8F50-5B0274F60C1E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565FE-E4F2-41F4-921B-E0611429D6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414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58AB-FDED-4E4E-8F50-5B0274F60C1E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565FE-E4F2-41F4-921B-E0611429D6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799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58AB-FDED-4E4E-8F50-5B0274F60C1E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565FE-E4F2-41F4-921B-E0611429D6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147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58AB-FDED-4E4E-8F50-5B0274F60C1E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565FE-E4F2-41F4-921B-E0611429D6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471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58AB-FDED-4E4E-8F50-5B0274F60C1E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565FE-E4F2-41F4-921B-E0611429D6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650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58AB-FDED-4E4E-8F50-5B0274F60C1E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565FE-E4F2-41F4-921B-E0611429D6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308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58AB-FDED-4E4E-8F50-5B0274F60C1E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565FE-E4F2-41F4-921B-E0611429D6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855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58AB-FDED-4E4E-8F50-5B0274F60C1E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565FE-E4F2-41F4-921B-E0611429D6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203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58AB-FDED-4E4E-8F50-5B0274F60C1E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565FE-E4F2-41F4-921B-E0611429D6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22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58AB-FDED-4E4E-8F50-5B0274F60C1E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565FE-E4F2-41F4-921B-E0611429D6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766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58AB-FDED-4E4E-8F50-5B0274F60C1E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565FE-E4F2-41F4-921B-E0611429D6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963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F58AB-FDED-4E4E-8F50-5B0274F60C1E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2565FE-E4F2-41F4-921B-E0611429D6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964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5123"/>
            <a:ext cx="12192000" cy="74031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078" y="0"/>
            <a:ext cx="62249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 музей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старшей группе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компенстирующей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направленности для детей с ТНР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«Мини – музей Боевой воинской Славы»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34301" y="2395689"/>
            <a:ext cx="4666506" cy="36362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401237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71593"/>
            <a:ext cx="12193057" cy="740118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7555" y="228600"/>
            <a:ext cx="743243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создания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Расширить и обобщить знания детей об истории Великой Отечественной Войны и способствовать воспитанию у дошкольников основ музейной культуры.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Обобщать и расширять знания детей о событиях, героях войны и их подвигах.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Познакомить детей с военными предметами, военной техникой и разными родами войск, наградами.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Способствовать формированию чувства гордости за свой народ, его боевые заслуги.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Познакомить детей с историческим музеем, в частности музеем, посвящённым определённому историческому событию.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Познакомить с основами музейной культуры, правилами поведения в музее.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Предоставить детям возможность реализовать разные виды детской деятельности, опираясь на полученные знания и умения.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Способствовать расширению кругозора дошкольников, предоставить возможности для самостоятельной познавательной, исследовательской и творческой деятельности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168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71593"/>
            <a:ext cx="12193057" cy="74011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6185" y="0"/>
            <a:ext cx="74910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 – музей пополнен такими экспонатами как: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Военный котелок, ремень, пилотка.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фигурки солдат разных времён, модели военных машин, элементы военной, военные предметы, медали, книги, сувениры, поделки и рисунки детей, макеты памятников Победы.).</a:t>
            </a:r>
          </a:p>
          <a:p>
            <a:pPr marL="342900" indent="-342900">
              <a:buFontTx/>
              <a:buChar char="-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Мини – библиотека с произведениями о Великой Отечественной Войне.</a:t>
            </a:r>
          </a:p>
          <a:p>
            <a:pPr marL="342900" indent="-342900">
              <a:buFontTx/>
              <a:buChar char="-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" r="17358" b="11930"/>
          <a:stretch/>
        </p:blipFill>
        <p:spPr>
          <a:xfrm>
            <a:off x="360221" y="3424750"/>
            <a:ext cx="3499338" cy="3081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74" y="0"/>
            <a:ext cx="3516922" cy="3072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182" y="3343941"/>
            <a:ext cx="3842085" cy="288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77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981"/>
            <a:ext cx="12192000" cy="68799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38954" y="404447"/>
            <a:ext cx="49805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Мини-музей «Народные промыслы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92569" y="999734"/>
            <a:ext cx="9829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мини музея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формирование представлений у детей о разных видах посуды, старинной утвари, русской народной игрушке, истории их развития, предназначения, а также ознакомление с разными техниками и стилями росписи.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 состоит из 2блоков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блок «Русская народная посуда. Старинная утварь»,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блок "Русская народная игрушка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337" y="3082853"/>
            <a:ext cx="4501663" cy="3376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655" y="2683953"/>
            <a:ext cx="5033529" cy="3775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4656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869" y="1762169"/>
            <a:ext cx="5292971" cy="29772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245" y="844062"/>
            <a:ext cx="4595444" cy="28783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78373" y="520896"/>
            <a:ext cx="4221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мини-музея воспитанниками группы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6" r="8285"/>
          <a:stretch/>
        </p:blipFill>
        <p:spPr>
          <a:xfrm>
            <a:off x="2989385" y="3845734"/>
            <a:ext cx="4288988" cy="290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771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278</Words>
  <Application>Microsoft Office PowerPoint</Application>
  <PresentationFormat>Широкоэкранный</PresentationFormat>
  <Paragraphs>24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Росинка</dc:creator>
  <cp:lastModifiedBy>Росинка</cp:lastModifiedBy>
  <cp:revision>9</cp:revision>
  <dcterms:created xsi:type="dcterms:W3CDTF">2021-05-19T08:57:13Z</dcterms:created>
  <dcterms:modified xsi:type="dcterms:W3CDTF">2021-05-19T10:50:14Z</dcterms:modified>
</cp:coreProperties>
</file>