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5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2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8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3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5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5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9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7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6B36-D1CC-491D-8297-E0B0AA39D97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C6AE-C34D-4EBF-974C-443C2CA50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2705_64-p-fon-dlya-prezentatsii-narodnie-promisli-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ab6/000b7c65-69efcc2b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51" y="2207741"/>
            <a:ext cx="4620482" cy="34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261757" y="1079156"/>
            <a:ext cx="4380470" cy="10709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Мини-музей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992" y="1361347"/>
            <a:ext cx="6858000" cy="846394"/>
          </a:xfrm>
        </p:spPr>
        <p:txBody>
          <a:bodyPr/>
          <a:lstStyle/>
          <a:p>
            <a:r>
              <a:rPr lang="ru-RU" b="1" dirty="0">
                <a:latin typeface="Monotype Corsiva" panose="03010101010201010101" pitchFamily="66" charset="0"/>
              </a:rPr>
              <a:t>в подготовительной группе компенсирующей направленности 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44733" y="5842354"/>
            <a:ext cx="6858000" cy="8463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Monotype Corsiva" panose="03010101010201010101" pitchFamily="66" charset="0"/>
              </a:rPr>
              <a:t>Городской округ </a:t>
            </a:r>
            <a:r>
              <a:rPr lang="ru-RU" b="1" dirty="0" err="1" smtClean="0">
                <a:latin typeface="Monotype Corsiva" panose="03010101010201010101" pitchFamily="66" charset="0"/>
              </a:rPr>
              <a:t>г.Бор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r>
              <a:rPr lang="ru-RU" b="1" dirty="0" smtClean="0">
                <a:latin typeface="Monotype Corsiva" panose="03010101010201010101" pitchFamily="66" charset="0"/>
              </a:rPr>
              <a:t>2021 г.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0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brusheezy.com/system/resources/previews/000/017/992/original/amazing-eastern-frames-photoshop-brush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8A17F"/>
              </a:clrFrom>
              <a:clrTo>
                <a:srgbClr val="B8A1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5801" y="1614615"/>
            <a:ext cx="5840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Участие в создании мини-музея воспитателей, детей и родителей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Ребенок –активный участник оформления экспозиции музея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Мини-музей – зона удивления, творчества и совместной работы детей и их родителей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Экспонаты разрешается трогать руками и играть ими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Экспонаты аккуратно и красиво возвращать обратно на свои места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Можно и даже нужно задавать вопросы, сочинять истории, придумывать игры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Приветствуется пополнение музея новыми экспонатами и творческими работами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61757" y="1235676"/>
            <a:ext cx="4773357" cy="43660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Правила «Мини-музея» в группе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6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2703_36-p-fon-dlya-prezentatsii-narodnie-promisl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016" y="1611015"/>
            <a:ext cx="4254839" cy="319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326292" y="655963"/>
            <a:ext cx="3191130" cy="42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Monotype Corsiva" panose="03010101010201010101" pitchFamily="66" charset="0"/>
              </a:rPr>
              <a:t>Мини-музей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4" y="3338381"/>
            <a:ext cx="2973861" cy="199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4" y="1210961"/>
            <a:ext cx="2973861" cy="199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571999" y="655963"/>
            <a:ext cx="3476369" cy="554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Monotype Corsiva" panose="03010101010201010101" pitchFamily="66" charset="0"/>
              </a:rPr>
              <a:t>Демонстрационный материал на липучках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«Виды народных промыслов»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87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2703_36-p-fon-dlya-prezentatsii-narodnie-promisl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15" y="2248931"/>
            <a:ext cx="4033793" cy="302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48" y="741406"/>
            <a:ext cx="3877275" cy="290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26292" y="741405"/>
            <a:ext cx="3191130" cy="150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Monotype Corsiva" panose="03010101010201010101" pitchFamily="66" charset="0"/>
              </a:rPr>
              <a:t>Экспонаты </a:t>
            </a:r>
          </a:p>
          <a:p>
            <a:r>
              <a:rPr lang="ru-RU" b="1" dirty="0" smtClean="0">
                <a:latin typeface="Monotype Corsiva" panose="03010101010201010101" pitchFamily="66" charset="0"/>
              </a:rPr>
              <a:t>Мини-музея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2703_36-p-fon-dlya-prezentatsii-narodnie-promisl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08" y="3245064"/>
            <a:ext cx="3344562" cy="194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326291" y="741406"/>
            <a:ext cx="7150443" cy="51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Monotype Corsiva" panose="03010101010201010101" pitchFamily="66" charset="0"/>
              </a:rPr>
              <a:t>Наглядный и демонстрационный материал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6284" y="963656"/>
            <a:ext cx="1983430" cy="226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6" b="20526"/>
          <a:stretch/>
        </p:blipFill>
        <p:spPr>
          <a:xfrm>
            <a:off x="1416909" y="1104643"/>
            <a:ext cx="4176584" cy="198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2" y="3245063"/>
            <a:ext cx="3063457" cy="194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822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2703_36-p-fon-dlya-prezentatsii-narodnie-promisl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5" y="1140943"/>
            <a:ext cx="2273646" cy="180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326291" y="741406"/>
            <a:ext cx="7150443" cy="51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Monotype Corsiva" panose="03010101010201010101" pitchFamily="66" charset="0"/>
              </a:rPr>
              <a:t>Творческие работы детей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9476" y="1307757"/>
            <a:ext cx="2533133" cy="219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1711" y="1428754"/>
            <a:ext cx="2533135" cy="195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5" y="3058299"/>
            <a:ext cx="2273646" cy="170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1" y="3797643"/>
            <a:ext cx="2199504" cy="151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1" y="3797643"/>
            <a:ext cx="1935205" cy="151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94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2703_36-p-fon-dlya-prezentatsii-narodnie-promisl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326291" y="675503"/>
            <a:ext cx="7150443" cy="51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Monotype Corsiva" panose="03010101010201010101" pitchFamily="66" charset="0"/>
              </a:rPr>
              <a:t>Экскурсия по мини-музею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76" y="3029464"/>
            <a:ext cx="3105665" cy="232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83" y="1091514"/>
            <a:ext cx="3102920" cy="232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3" y="1091514"/>
            <a:ext cx="3097427" cy="232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797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52703_36-p-fon-dlya-prezentatsii-narodnie-promisli-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326291" y="741406"/>
            <a:ext cx="7150443" cy="51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latin typeface="Monotype Corsiva" panose="03010101010201010101" pitchFamily="66" charset="0"/>
              </a:rPr>
              <a:t>Взаимопосещение</a:t>
            </a:r>
            <a:r>
              <a:rPr lang="ru-RU" b="1" dirty="0" smtClean="0">
                <a:latin typeface="Monotype Corsiva" panose="03010101010201010101" pitchFamily="66" charset="0"/>
              </a:rPr>
              <a:t> мини-музеев ДОО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9" y="1159475"/>
            <a:ext cx="2570206" cy="192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33" y="1159475"/>
            <a:ext cx="2570206" cy="192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13" y="3171567"/>
            <a:ext cx="2866768" cy="215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71" y="3171567"/>
            <a:ext cx="2866768" cy="215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262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brusheezy.com/system/resources/previews/000/017/992/original/amazing-eastern-frames-photoshop-brush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8A17F"/>
              </a:clrFrom>
              <a:clrTo>
                <a:srgbClr val="B8A1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61757" y="1235676"/>
            <a:ext cx="4773357" cy="436605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Формы работы «Мини-музея» в группе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2281" y="1453978"/>
            <a:ext cx="59394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Познавательные</a:t>
            </a:r>
            <a:r>
              <a:rPr lang="ru-RU" sz="1600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 - расширять представления детей о разных материалах, о рукотворном мире, знакомить с образцами изделий, профессиями. </a:t>
            </a:r>
          </a:p>
          <a:p>
            <a:pPr algn="just"/>
            <a:endParaRPr lang="ru-RU" sz="1600" b="1" i="0" dirty="0" smtClean="0">
              <a:solidFill>
                <a:srgbClr val="383838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Музейно</a:t>
            </a:r>
            <a:r>
              <a:rPr lang="ru-RU" sz="1600" b="1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-</a:t>
            </a:r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исторические </a:t>
            </a:r>
            <a:r>
              <a:rPr lang="ru-RU" sz="1600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- знакомить детей с историческими событиями, приобщать к музейной культуре, воспитывать любовь к родине. </a:t>
            </a:r>
          </a:p>
          <a:p>
            <a:pPr algn="just"/>
            <a:endParaRPr lang="ru-RU" sz="1600" b="1" i="0" dirty="0" smtClean="0">
              <a:solidFill>
                <a:srgbClr val="383838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Эколого</a:t>
            </a:r>
            <a:r>
              <a:rPr lang="ru-RU" sz="1600" b="1" dirty="0" smtClean="0">
                <a:solidFill>
                  <a:srgbClr val="383838"/>
                </a:solidFill>
                <a:latin typeface="Monotype Corsiva" panose="03010101010201010101" pitchFamily="66" charset="0"/>
              </a:rPr>
              <a:t>-</a:t>
            </a:r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краеведческие </a:t>
            </a:r>
            <a:r>
              <a:rPr lang="ru-RU" sz="1600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- знакомить детей с родной природой, способствовать формированию экологической культуры, воспитывать нравственные и эстетические чувства. </a:t>
            </a:r>
          </a:p>
          <a:p>
            <a:pPr algn="just"/>
            <a:endParaRPr lang="ru-RU" sz="1600" b="1" i="0" dirty="0" smtClean="0">
              <a:solidFill>
                <a:srgbClr val="383838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Художественные</a:t>
            </a:r>
            <a:r>
              <a:rPr lang="ru-RU" sz="1600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 - знакомить детей декоративно-прикладными ремёслами. </a:t>
            </a:r>
          </a:p>
          <a:p>
            <a:pPr algn="just"/>
            <a:endParaRPr lang="ru-RU" sz="1600" b="1" i="0" dirty="0" smtClean="0">
              <a:solidFill>
                <a:srgbClr val="383838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Конкурсы</a:t>
            </a:r>
            <a:r>
              <a:rPr lang="ru-RU" sz="1600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 - вовлечение в совместную деятельность детей, родителей и педагогов, укрепление семьи.</a:t>
            </a:r>
          </a:p>
          <a:p>
            <a:pPr algn="just"/>
            <a:endParaRPr lang="ru-RU" sz="1600" b="1" i="0" dirty="0" smtClean="0">
              <a:solidFill>
                <a:srgbClr val="383838"/>
              </a:solidFill>
              <a:effectLst/>
              <a:latin typeface="Monotype Corsiva" panose="03010101010201010101" pitchFamily="66" charset="0"/>
            </a:endParaRPr>
          </a:p>
          <a:p>
            <a:pPr algn="just"/>
            <a:r>
              <a:rPr lang="ru-RU" sz="1600" b="1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Детское творчество </a:t>
            </a:r>
            <a:r>
              <a:rPr lang="ru-RU" sz="1600" b="0" i="0" dirty="0" smtClean="0">
                <a:solidFill>
                  <a:srgbClr val="383838"/>
                </a:solidFill>
                <a:effectLst/>
                <a:latin typeface="Monotype Corsiva" panose="03010101010201010101" pitchFamily="66" charset="0"/>
              </a:rPr>
              <a:t>- персональные выставки работ одарённых детей     (лепка, рисунок, поделки из разных материалов, аппликация)</a:t>
            </a:r>
            <a:endParaRPr lang="ru-RU" sz="1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7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214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Мини-музей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</dc:title>
  <dc:creator>Пользователь</dc:creator>
  <cp:lastModifiedBy>Пользователь</cp:lastModifiedBy>
  <cp:revision>6</cp:revision>
  <dcterms:created xsi:type="dcterms:W3CDTF">2021-05-19T06:26:27Z</dcterms:created>
  <dcterms:modified xsi:type="dcterms:W3CDTF">2021-05-19T07:17:17Z</dcterms:modified>
</cp:coreProperties>
</file>