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5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83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72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28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63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55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78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15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19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79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26B36-D1CC-491D-8297-E0B0AA39D974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5C6AE-C34D-4EBF-974C-443C2CA5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43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52705_64-p-fon-dlya-prezentatsii-narodnie-promisli-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b6/000b7c65-69efcc2b/img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751" y="2207741"/>
            <a:ext cx="4620482" cy="346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261757" y="1079156"/>
            <a:ext cx="4380470" cy="10709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Мини-музей</a:t>
            </a:r>
            <a:b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2992" y="1361347"/>
            <a:ext cx="6858000" cy="846394"/>
          </a:xfrm>
        </p:spPr>
        <p:txBody>
          <a:bodyPr/>
          <a:lstStyle/>
          <a:p>
            <a:r>
              <a:rPr lang="ru-RU" b="1" dirty="0">
                <a:latin typeface="Monotype Corsiva" panose="03010101010201010101" pitchFamily="66" charset="0"/>
              </a:rPr>
              <a:t>в подготовительной группе компенсирующей направленности 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944733" y="5842354"/>
            <a:ext cx="6858000" cy="84639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Monotype Corsiva" panose="03010101010201010101" pitchFamily="66" charset="0"/>
              </a:rPr>
              <a:t>Городской округ </a:t>
            </a:r>
            <a:r>
              <a:rPr lang="ru-RU" b="1" dirty="0" err="1" smtClean="0">
                <a:latin typeface="Monotype Corsiva" panose="03010101010201010101" pitchFamily="66" charset="0"/>
              </a:rPr>
              <a:t>г.Бор</a:t>
            </a:r>
            <a:endParaRPr lang="ru-RU" b="1" dirty="0" smtClean="0">
              <a:latin typeface="Monotype Corsiva" panose="03010101010201010101" pitchFamily="66" charset="0"/>
            </a:endParaRPr>
          </a:p>
          <a:p>
            <a:r>
              <a:rPr lang="ru-RU" b="1" dirty="0" smtClean="0">
                <a:latin typeface="Monotype Corsiva" panose="03010101010201010101" pitchFamily="66" charset="0"/>
              </a:rPr>
              <a:t>2021 г.</a:t>
            </a:r>
            <a:endParaRPr lang="ru-RU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08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atic.brusheezy.com/system/resources/previews/000/017/992/original/amazing-eastern-frames-photoshop-brushe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8A17F"/>
              </a:clrFrom>
              <a:clrTo>
                <a:srgbClr val="B8A17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2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5801" y="1614615"/>
            <a:ext cx="58406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Участие в создании мини-музея воспитателей, детей и родителей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Ребенок –активный участник оформления экспозиции музея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Мини-музей – зона удивления, творчества и совместной работы детей и их родителей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83838"/>
                </a:solidFill>
                <a:latin typeface="Monotype Corsiva" panose="03010101010201010101" pitchFamily="66" charset="0"/>
              </a:rPr>
              <a:t>Экспонаты разрешается трогать руками и играть ими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83838"/>
                </a:solidFill>
                <a:latin typeface="Monotype Corsiva" panose="03010101010201010101" pitchFamily="66" charset="0"/>
              </a:rPr>
              <a:t>Экспонаты аккуратно и красиво возвращать обратно на свои места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83838"/>
                </a:solidFill>
                <a:latin typeface="Monotype Corsiva" panose="03010101010201010101" pitchFamily="66" charset="0"/>
              </a:rPr>
              <a:t>Можно и даже нужно задавать вопросы, сочинять истории, придумывать игры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83838"/>
                </a:solidFill>
                <a:latin typeface="Monotype Corsiva" panose="03010101010201010101" pitchFamily="66" charset="0"/>
              </a:rPr>
              <a:t>Приветствуется пополнение музея новыми экспонатами и творческими работами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61757" y="1235676"/>
            <a:ext cx="4773357" cy="436605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Правила «Мини-музея» в группе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63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652703_36-p-fon-dlya-prezentatsii-narodnie-promisli-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9016" y="1611015"/>
            <a:ext cx="4254839" cy="3191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1326292" y="655963"/>
            <a:ext cx="3191130" cy="423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Monotype Corsiva" panose="03010101010201010101" pitchFamily="66" charset="0"/>
              </a:rPr>
              <a:t>Мини-музей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34" y="3338381"/>
            <a:ext cx="2973861" cy="1995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34" y="1210961"/>
            <a:ext cx="2973861" cy="1995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571999" y="655963"/>
            <a:ext cx="3476369" cy="55499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Monotype Corsiva" panose="03010101010201010101" pitchFamily="66" charset="0"/>
              </a:rPr>
              <a:t>Демонстрационный материал на липучках</a:t>
            </a:r>
          </a:p>
          <a:p>
            <a:r>
              <a:rPr lang="ru-RU" b="1" dirty="0" smtClean="0">
                <a:latin typeface="Monotype Corsiva" panose="03010101010201010101" pitchFamily="66" charset="0"/>
              </a:rPr>
              <a:t>«Виды народных промыслов»</a:t>
            </a:r>
            <a:endParaRPr lang="ru-RU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876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652703_36-p-fon-dlya-prezentatsii-narodnie-promisli-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515" y="2248931"/>
            <a:ext cx="4033793" cy="3025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748" y="741406"/>
            <a:ext cx="3877275" cy="2907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326292" y="741405"/>
            <a:ext cx="3191130" cy="150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Monotype Corsiva" panose="03010101010201010101" pitchFamily="66" charset="0"/>
              </a:rPr>
              <a:t>Экспонаты </a:t>
            </a:r>
          </a:p>
          <a:p>
            <a:r>
              <a:rPr lang="ru-RU" b="1" dirty="0" smtClean="0">
                <a:latin typeface="Monotype Corsiva" panose="03010101010201010101" pitchFamily="66" charset="0"/>
              </a:rPr>
              <a:t>Мини-музея</a:t>
            </a:r>
            <a:endParaRPr lang="ru-RU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201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652703_36-p-fon-dlya-prezentatsii-narodnie-promisli-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908" y="3245064"/>
            <a:ext cx="3344562" cy="1941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1326291" y="741406"/>
            <a:ext cx="7150443" cy="518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Monotype Corsiva" panose="03010101010201010101" pitchFamily="66" charset="0"/>
              </a:rPr>
              <a:t>Наглядный и демонстрационный материал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66284" y="963656"/>
            <a:ext cx="1983430" cy="2265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6" b="20526"/>
          <a:stretch/>
        </p:blipFill>
        <p:spPr>
          <a:xfrm>
            <a:off x="1416909" y="1104643"/>
            <a:ext cx="4176584" cy="1983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12" y="3245063"/>
            <a:ext cx="3063457" cy="1941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68223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652703_36-p-fon-dlya-prezentatsii-narodnie-promisli-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35" y="1140943"/>
            <a:ext cx="2273646" cy="1804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1326291" y="741406"/>
            <a:ext cx="7150443" cy="518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Monotype Corsiva" panose="03010101010201010101" pitchFamily="66" charset="0"/>
              </a:rPr>
              <a:t>Творческие работы детей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9476" y="1307757"/>
            <a:ext cx="2533133" cy="2199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91711" y="1428754"/>
            <a:ext cx="2533135" cy="1957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35" y="3058299"/>
            <a:ext cx="2273646" cy="1705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291" y="3797643"/>
            <a:ext cx="2199504" cy="151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521" y="3797643"/>
            <a:ext cx="1935205" cy="151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49400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652703_36-p-fon-dlya-prezentatsii-narodnie-promisli-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1326291" y="675503"/>
            <a:ext cx="7150443" cy="518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Monotype Corsiva" panose="03010101010201010101" pitchFamily="66" charset="0"/>
              </a:rPr>
              <a:t>Экскурсия по мини-музею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276" y="3029464"/>
            <a:ext cx="3105665" cy="2329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783" y="1091514"/>
            <a:ext cx="3102920" cy="232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13" y="1091514"/>
            <a:ext cx="3097427" cy="2323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77975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652703_36-p-fon-dlya-prezentatsii-narodnie-promisli-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1326291" y="741406"/>
            <a:ext cx="7150443" cy="518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 smtClean="0">
                <a:latin typeface="Monotype Corsiva" panose="03010101010201010101" pitchFamily="66" charset="0"/>
              </a:rPr>
              <a:t>Взаимопосещение</a:t>
            </a:r>
            <a:r>
              <a:rPr lang="ru-RU" b="1" dirty="0" smtClean="0">
                <a:latin typeface="Monotype Corsiva" panose="03010101010201010101" pitchFamily="66" charset="0"/>
              </a:rPr>
              <a:t> мини-музеев ДОО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89" y="1159475"/>
            <a:ext cx="2570206" cy="1927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233" y="1159475"/>
            <a:ext cx="2570206" cy="1927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13" y="3171567"/>
            <a:ext cx="2866768" cy="2150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671" y="3171567"/>
            <a:ext cx="2866768" cy="2150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02623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atic.brusheezy.com/system/resources/previews/000/017/992/original/amazing-eastern-frames-photoshop-brushe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8A17F"/>
              </a:clrFrom>
              <a:clrTo>
                <a:srgbClr val="B8A17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2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61757" y="1235676"/>
            <a:ext cx="4773357" cy="436605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Формы работы «Мини-музея» в группе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2281" y="1453978"/>
            <a:ext cx="59394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Познавательные</a:t>
            </a:r>
            <a:r>
              <a:rPr lang="ru-RU" sz="1600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 - расширять представления детей о разных материалах, о рукотворном мире, знакомить с образцами изделий, профессиями. </a:t>
            </a:r>
          </a:p>
          <a:p>
            <a:pPr algn="just"/>
            <a:endParaRPr lang="ru-RU" sz="1600" b="1" i="0" dirty="0" smtClean="0">
              <a:solidFill>
                <a:srgbClr val="383838"/>
              </a:solidFill>
              <a:effectLst/>
              <a:latin typeface="Monotype Corsiva" panose="03010101010201010101" pitchFamily="66" charset="0"/>
            </a:endParaRPr>
          </a:p>
          <a:p>
            <a:pPr algn="just"/>
            <a:r>
              <a:rPr lang="ru-RU" sz="1600" b="1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Музейно</a:t>
            </a:r>
            <a:r>
              <a:rPr lang="ru-RU" sz="1600" b="1" dirty="0" smtClean="0">
                <a:solidFill>
                  <a:srgbClr val="383838"/>
                </a:solidFill>
                <a:latin typeface="Monotype Corsiva" panose="03010101010201010101" pitchFamily="66" charset="0"/>
              </a:rPr>
              <a:t>-</a:t>
            </a:r>
            <a:r>
              <a:rPr lang="ru-RU" sz="1600" b="1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исторические </a:t>
            </a:r>
            <a:r>
              <a:rPr lang="ru-RU" sz="1600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- знакомить детей с историческими событиями, приобщать к музейной культуре, воспитывать любовь к родине. </a:t>
            </a:r>
          </a:p>
          <a:p>
            <a:pPr algn="just"/>
            <a:endParaRPr lang="ru-RU" sz="1600" b="1" i="0" dirty="0" smtClean="0">
              <a:solidFill>
                <a:srgbClr val="383838"/>
              </a:solidFill>
              <a:effectLst/>
              <a:latin typeface="Monotype Corsiva" panose="03010101010201010101" pitchFamily="66" charset="0"/>
            </a:endParaRPr>
          </a:p>
          <a:p>
            <a:pPr algn="just"/>
            <a:r>
              <a:rPr lang="ru-RU" sz="1600" b="1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Эколого</a:t>
            </a:r>
            <a:r>
              <a:rPr lang="ru-RU" sz="1600" b="1" dirty="0" smtClean="0">
                <a:solidFill>
                  <a:srgbClr val="383838"/>
                </a:solidFill>
                <a:latin typeface="Monotype Corsiva" panose="03010101010201010101" pitchFamily="66" charset="0"/>
              </a:rPr>
              <a:t>-</a:t>
            </a:r>
            <a:r>
              <a:rPr lang="ru-RU" sz="1600" b="1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краеведческие </a:t>
            </a:r>
            <a:r>
              <a:rPr lang="ru-RU" sz="1600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- знакомить детей с родной природой, способствовать формированию экологической культуры, воспитывать нравственные и эстетические чувства. </a:t>
            </a:r>
          </a:p>
          <a:p>
            <a:pPr algn="just"/>
            <a:endParaRPr lang="ru-RU" sz="1600" b="1" i="0" dirty="0" smtClean="0">
              <a:solidFill>
                <a:srgbClr val="383838"/>
              </a:solidFill>
              <a:effectLst/>
              <a:latin typeface="Monotype Corsiva" panose="03010101010201010101" pitchFamily="66" charset="0"/>
            </a:endParaRPr>
          </a:p>
          <a:p>
            <a:pPr algn="just"/>
            <a:r>
              <a:rPr lang="ru-RU" sz="1600" b="1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Художественные</a:t>
            </a:r>
            <a:r>
              <a:rPr lang="ru-RU" sz="1600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 - знакомить детей декоративно-прикладными ремёслами. </a:t>
            </a:r>
          </a:p>
          <a:p>
            <a:pPr algn="just"/>
            <a:endParaRPr lang="ru-RU" sz="1600" b="1" i="0" dirty="0" smtClean="0">
              <a:solidFill>
                <a:srgbClr val="383838"/>
              </a:solidFill>
              <a:effectLst/>
              <a:latin typeface="Monotype Corsiva" panose="03010101010201010101" pitchFamily="66" charset="0"/>
            </a:endParaRPr>
          </a:p>
          <a:p>
            <a:pPr algn="just"/>
            <a:r>
              <a:rPr lang="ru-RU" sz="1600" b="1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Конкурсы</a:t>
            </a:r>
            <a:r>
              <a:rPr lang="ru-RU" sz="1600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 - вовлечение в совместную деятельность детей, родителей и педагогов, укрепление семьи.</a:t>
            </a:r>
          </a:p>
          <a:p>
            <a:pPr algn="just"/>
            <a:endParaRPr lang="ru-RU" sz="1600" b="1" i="0" dirty="0" smtClean="0">
              <a:solidFill>
                <a:srgbClr val="383838"/>
              </a:solidFill>
              <a:effectLst/>
              <a:latin typeface="Monotype Corsiva" panose="03010101010201010101" pitchFamily="66" charset="0"/>
            </a:endParaRPr>
          </a:p>
          <a:p>
            <a:pPr algn="just"/>
            <a:r>
              <a:rPr lang="ru-RU" sz="1600" b="1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Детское творчество </a:t>
            </a:r>
            <a:r>
              <a:rPr lang="ru-RU" sz="1600" b="0" i="0" dirty="0" smtClean="0">
                <a:solidFill>
                  <a:srgbClr val="383838"/>
                </a:solidFill>
                <a:effectLst/>
                <a:latin typeface="Monotype Corsiva" panose="03010101010201010101" pitchFamily="66" charset="0"/>
              </a:rPr>
              <a:t>- персональные выставки работ одарённых детей     (лепка, рисунок, поделки из разных материалов, аппликация)</a:t>
            </a:r>
            <a:endParaRPr lang="ru-RU" sz="1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97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214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Monotype Corsiva</vt:lpstr>
      <vt:lpstr>Тема Office</vt:lpstr>
      <vt:lpstr>Мини-музей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Мини-музей</dc:title>
  <dc:creator>Пользователь</dc:creator>
  <cp:lastModifiedBy>Пользователь</cp:lastModifiedBy>
  <cp:revision>6</cp:revision>
  <dcterms:created xsi:type="dcterms:W3CDTF">2021-05-19T06:26:27Z</dcterms:created>
  <dcterms:modified xsi:type="dcterms:W3CDTF">2021-05-19T07:17:17Z</dcterms:modified>
</cp:coreProperties>
</file>